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7" r:id="rId3"/>
    <p:sldId id="265" r:id="rId4"/>
    <p:sldId id="279" r:id="rId5"/>
    <p:sldId id="267" r:id="rId6"/>
    <p:sldId id="281" r:id="rId7"/>
    <p:sldId id="272" r:id="rId8"/>
    <p:sldId id="274" r:id="rId9"/>
    <p:sldId id="280" r:id="rId10"/>
    <p:sldId id="275" r:id="rId11"/>
    <p:sldId id="283" r:id="rId12"/>
    <p:sldId id="278" r:id="rId13"/>
    <p:sldId id="285" r:id="rId14"/>
    <p:sldId id="286" r:id="rId15"/>
    <p:sldId id="276" r:id="rId16"/>
    <p:sldId id="288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>
        <p:scale>
          <a:sx n="81" d="100"/>
          <a:sy n="81" d="100"/>
        </p:scale>
        <p:origin x="-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838F01-92CD-4D85-82DF-DB2D3EE09285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10A980-A579-47C2-8717-FB71D08E1C5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83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1ECDA0-1406-4457-A07C-682D0E6CE27A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452A8F-FB41-4BA6-969A-E8C4490B133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310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19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3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00DB-CA4A-474C-A94F-674A2B9700C7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46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7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D34D-7AA4-47AB-AA17-2E79841BDF7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94388-21A8-4894-B4EA-A43B1DC62FD7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D42AC-8102-4A93-992E-E04F4BC1949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</a:endParaRPr>
              </a:p>
            </p:txBody>
          </p:sp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</a:endParaRPr>
              </a:p>
            </p:txBody>
          </p:sp>
        </p:grpSp>
        <p:sp>
          <p:nvSpPr>
            <p:cNvPr id="9" name="Freeform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23EBB-971C-4E4D-83ED-CC52AA4EFD7E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7AE5-3760-400D-9641-7BFB758E582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65A3-8E88-44D1-9074-F80EA0A973B5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F5C30-D343-479A-B1A2-833AC045B5C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B586C-88B6-4BC9-AFA0-FD5159CD204A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FDA4F-96C6-45E1-9CDE-18E79A8FF5F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6D4D-D82B-4E1B-9067-8BE43967F170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357F2-3460-41D8-95C6-8103E21DCA4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4F11-CE1B-46F9-BFF2-C1F932929B54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A6AC8-BD9E-4182-89E3-47176C53794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70FE4-5A69-4CB6-B6AC-C100E797ECD8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77640-8B03-4A96-A533-2EBC2596F7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7093-27A2-4CB4-B815-77F346996954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8707-D09B-4F26-8B50-25452791CE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3C62-8012-4E30-AC73-D20F2B5DC06C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6C6C-C789-498C-AF58-8CF9EC5E2E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15081-ADEA-493A-A85D-632DAAEFB7B9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33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776AC-2ADB-420B-A765-E1E7E43D783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21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3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4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5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6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7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8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29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0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1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2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grpSp>
        <p:nvGrpSpPr>
          <p:cNvPr id="34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  <p:sp>
          <p:nvSpPr>
            <p:cNvPr id="4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Date Placeholder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86F5-F2E2-4040-B5BE-06B8667A83C8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48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9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2AA9-BCB3-4885-8B7E-DFDB8A9B3FF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F09E2A1-1120-4F3D-9524-8D66C63A6802}" type="datetimeFigureOut">
              <a:rPr lang="en-US"/>
              <a:pPr>
                <a:defRPr/>
              </a:pPr>
              <a:t>9/24/2013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D1A342-1B72-43EA-84FF-F502E710F6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1" r:id="rId4"/>
    <p:sldLayoutId id="2147483660" r:id="rId5"/>
    <p:sldLayoutId id="2147483659" r:id="rId6"/>
    <p:sldLayoutId id="2147483658" r:id="rId7"/>
    <p:sldLayoutId id="2147483665" r:id="rId8"/>
    <p:sldLayoutId id="2147483666" r:id="rId9"/>
    <p:sldLayoutId id="2147483667" r:id="rId10"/>
    <p:sldLayoutId id="2147483657" r:id="rId11"/>
    <p:sldLayoutId id="2147483668" r:id="rId12"/>
    <p:sldLayoutId id="2147483656" r:id="rId13"/>
    <p:sldLayoutId id="2147483669" r:id="rId14"/>
  </p:sldLayoutIdLst>
  <p:transition advClick="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/>
        </a:defRPr>
      </a:lvl9pPr>
    </p:titleStyle>
    <p:bodyStyle>
      <a:lvl1pPr marL="346075" indent="-346075" algn="l" rtl="0" fontAlgn="base">
        <a:spcBef>
          <a:spcPts val="1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fontAlgn="base">
        <a:spcBef>
          <a:spcPts val="12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ts val="8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725488"/>
            <a:ext cx="6858000" cy="1828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 GARDEN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4" name="Subtitle 2"/>
          <p:cNvSpPr>
            <a:spLocks noGrp="1"/>
          </p:cNvSpPr>
          <p:nvPr>
            <p:ph type="subTitle" idx="1"/>
          </p:nvPr>
        </p:nvSpPr>
        <p:spPr>
          <a:xfrm>
            <a:off x="709613" y="3527425"/>
            <a:ext cx="10990262" cy="33305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sl-SI" sz="3200" b="1" dirty="0" smtClean="0">
                <a:solidFill>
                  <a:schemeClr val="tx2"/>
                </a:solidFill>
              </a:rPr>
              <a:t>             </a:t>
            </a:r>
            <a:r>
              <a:rPr lang="en-US" sz="3600" b="1" dirty="0">
                <a:solidFill>
                  <a:schemeClr val="tx2"/>
                </a:solidFill>
              </a:rPr>
              <a:t>Herbs, spices and other vegetables</a:t>
            </a:r>
            <a:endParaRPr lang="sl-SI" sz="3600" b="1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sl-SI" sz="3200" b="1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sl-SI" sz="3200" b="1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sl-SI" sz="3200" b="1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sl-SI" sz="3200" b="1" dirty="0" smtClean="0">
                <a:solidFill>
                  <a:schemeClr val="tx2"/>
                </a:solidFill>
              </a:rPr>
              <a:t>             </a:t>
            </a:r>
            <a:r>
              <a:rPr lang="sl-SI" sz="3200" b="1" dirty="0" err="1" smtClean="0">
                <a:solidFill>
                  <a:schemeClr val="tx2"/>
                </a:solidFill>
              </a:rPr>
              <a:t>Unit</a:t>
            </a:r>
            <a:r>
              <a:rPr lang="sl-SI" sz="3200" b="1" dirty="0" smtClean="0">
                <a:solidFill>
                  <a:schemeClr val="tx2"/>
                </a:solidFill>
              </a:rPr>
              <a:t>: </a:t>
            </a:r>
            <a:r>
              <a:rPr lang="sl-SI" sz="3200" b="1" dirty="0" smtClean="0">
                <a:solidFill>
                  <a:schemeClr val="tx2"/>
                </a:solidFill>
              </a:rPr>
              <a:t>SENICA sloni, levi in žirafe</a:t>
            </a:r>
          </a:p>
          <a:p>
            <a:pPr>
              <a:spcBef>
                <a:spcPct val="0"/>
              </a:spcBef>
            </a:pPr>
            <a:r>
              <a:rPr lang="sl-SI" sz="3200" b="1" dirty="0" smtClean="0">
                <a:solidFill>
                  <a:schemeClr val="tx2"/>
                </a:solidFill>
              </a:rPr>
              <a:t>    </a:t>
            </a:r>
            <a:r>
              <a:rPr lang="sl-SI" sz="3200" b="1" dirty="0" err="1" smtClean="0">
                <a:solidFill>
                  <a:schemeClr val="tx2"/>
                </a:solidFill>
              </a:rPr>
              <a:t>Autors</a:t>
            </a:r>
            <a:r>
              <a:rPr lang="sl-SI" sz="3200" b="1" dirty="0" smtClean="0">
                <a:solidFill>
                  <a:schemeClr val="tx2"/>
                </a:solidFill>
              </a:rPr>
              <a:t>: </a:t>
            </a:r>
            <a:r>
              <a:rPr lang="sl-SI" sz="3200" b="1" dirty="0" smtClean="0">
                <a:solidFill>
                  <a:schemeClr val="tx2"/>
                </a:solidFill>
              </a:rPr>
              <a:t>Maja Knific </a:t>
            </a:r>
            <a:r>
              <a:rPr lang="sl-SI" sz="3200" b="1" dirty="0" err="1" smtClean="0">
                <a:solidFill>
                  <a:schemeClr val="tx2"/>
                </a:solidFill>
              </a:rPr>
              <a:t>Bukovšak</a:t>
            </a:r>
            <a:r>
              <a:rPr lang="sl-SI" sz="3200" b="1" dirty="0" smtClean="0">
                <a:solidFill>
                  <a:schemeClr val="tx2"/>
                </a:solidFill>
              </a:rPr>
              <a:t> in Maja Burgar</a:t>
            </a:r>
          </a:p>
          <a:p>
            <a:pPr>
              <a:spcBef>
                <a:spcPct val="0"/>
              </a:spcBef>
            </a:pPr>
            <a:endParaRPr lang="sl-SI" sz="3200" b="1" dirty="0" smtClean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en-US" sz="32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969" y="1330325"/>
            <a:ext cx="4571999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Tasting and smelling different herbal teas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23" r="1223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>
            <a:norm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>
                <a:solidFill>
                  <a:schemeClr val="tx2"/>
                </a:solidFill>
              </a:rPr>
              <a:t>Meta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err="1">
                <a:solidFill>
                  <a:schemeClr val="tx2"/>
                </a:solidFill>
              </a:rPr>
              <a:t>chamomile</a:t>
            </a:r>
            <a:endParaRPr lang="sl-SI" sz="2400" dirty="0">
              <a:solidFill>
                <a:schemeClr val="tx2"/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sl-SI" sz="2400" dirty="0" err="1">
                <a:solidFill>
                  <a:schemeClr val="tx2"/>
                </a:solidFill>
              </a:rPr>
              <a:t>Pomegranate</a:t>
            </a:r>
            <a:r>
              <a:rPr lang="sl-SI" sz="2400" dirty="0">
                <a:solidFill>
                  <a:schemeClr val="tx2"/>
                </a:solidFill>
              </a:rPr>
              <a:t>, ...</a:t>
            </a:r>
            <a:endParaRPr lang="sl-SI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Preparing garden beds in the spring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875"/>
            <a:ext cx="5943600" cy="457200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491523" cy="21685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Children have enjoyed </a:t>
            </a:r>
            <a:r>
              <a:rPr lang="en-US" sz="2400" b="1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very </a:t>
            </a:r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much when we edit billet.</a:t>
            </a:r>
            <a:endParaRPr lang="sl-SI" sz="2400" b="1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1031875"/>
            <a:ext cx="60864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Transplant herbs and vegetables in pots on billet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>
            <a:no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Meta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thyme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The Basilica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Rosemary ...</a:t>
            </a:r>
            <a:endParaRPr lang="sl-SI" sz="2400" dirty="0" smtClean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54" b="21154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214438"/>
            <a:ext cx="3840163" cy="21034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Assistance</a:t>
            </a:r>
            <a:r>
              <a:rPr lang="sl-SI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with</a:t>
            </a:r>
            <a:r>
              <a:rPr lang="sl-SI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outdoor</a:t>
            </a:r>
            <a:r>
              <a:rPr lang="sl-SI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billet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</a:rPr>
              <a:t>Children love to remove weeds;).</a:t>
            </a:r>
            <a:endParaRPr lang="sl-SI" sz="2400" dirty="0">
              <a:solidFill>
                <a:schemeClr val="tx2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893" b="16893"/>
          <a:stretch>
            <a:fillRect/>
          </a:stretch>
        </p:blipFill>
        <p:spPr>
          <a:xfrm>
            <a:off x="874713" y="1027113"/>
            <a:ext cx="5943600" cy="455295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863600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Our</a:t>
            </a: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crops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056" b="10056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we look at our </a:t>
            </a: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garden </a:t>
            </a:r>
            <a:r>
              <a:rPr lang="en-US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every </a:t>
            </a:r>
            <a:r>
              <a:rPr lang="en-US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day, </a:t>
            </a: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how herbs and radishes </a:t>
            </a:r>
            <a:r>
              <a:rPr lang="en-US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grow ...</a:t>
            </a: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48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Reading</a:t>
            </a:r>
            <a:r>
              <a:rPr lang="sl-SI" sz="4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48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books</a:t>
            </a:r>
            <a:endParaRPr lang="sl-SI" sz="4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453661"/>
            <a:ext cx="10058400" cy="5064369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2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Mole welcomed MOUSE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 </a:t>
            </a:r>
            <a:r>
              <a:rPr lang="sl-SI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</a:t>
            </a:r>
            <a:r>
              <a:rPr lang="sl-SI" sz="32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Zdenek</a:t>
            </a:r>
            <a:r>
              <a:rPr lang="sl-SI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Miler)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HERBS 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Little Witch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   </a:t>
            </a:r>
            <a:r>
              <a:rPr lang="sl-SI" sz="3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(Polona Kovač)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MEADOW healer</a:t>
            </a: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  (Štok-Vojska) </a:t>
            </a:r>
            <a:endParaRPr lang="sl-SI" sz="3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CHILDREN LEARN</a:t>
            </a:r>
            <a:endParaRPr lang="sl-SI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752600"/>
            <a:ext cx="10458572" cy="4229100"/>
          </a:xfrm>
        </p:spPr>
        <p:txBody>
          <a:bodyPr rtlCol="0">
            <a:normAutofit lnSpcReduction="10000"/>
          </a:bodyPr>
          <a:lstStyle/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Children have learn about beneficial and healing effects of certain plants.</a:t>
            </a:r>
          </a:p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Knowledge which they have acquired in the books and the 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conversations</a:t>
            </a:r>
            <a:r>
              <a:rPr lang="sl-SI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,</a:t>
            </a:r>
            <a:r>
              <a:rPr lang="en-US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can be practically verified.</a:t>
            </a:r>
          </a:p>
          <a:p>
            <a:pPr marL="347472" indent="-347472" fontAlgn="auto">
              <a:spcAft>
                <a:spcPts val="0"/>
              </a:spcAft>
              <a:buFontTx/>
              <a:buChar char="-"/>
              <a:defRPr/>
            </a:pPr>
            <a:r>
              <a:rPr lang="en-US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Children are participated, gain a sense of belonging and nurture socially responsible relation to nature.</a:t>
            </a:r>
            <a:endParaRPr lang="sl-SI" sz="32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sl-SI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endParaRPr lang="sl-SI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l-SI" sz="3200" b="1" dirty="0" smtClean="0">
                <a:solidFill>
                  <a:srgbClr val="0D0D0D"/>
                </a:solidFill>
              </a:rPr>
              <a:t>A</a:t>
            </a:r>
            <a:r>
              <a:rPr lang="en-US" sz="3200" b="1" dirty="0" err="1" smtClean="0">
                <a:solidFill>
                  <a:srgbClr val="0D0D0D"/>
                </a:solidFill>
              </a:rPr>
              <a:t>llow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>
                <a:solidFill>
                  <a:srgbClr val="0D0D0D"/>
                </a:solidFill>
              </a:rPr>
              <a:t>children to </a:t>
            </a:r>
            <a:r>
              <a:rPr lang="sl-SI" sz="3200" b="1" dirty="0" err="1">
                <a:solidFill>
                  <a:srgbClr val="0D0D0D"/>
                </a:solidFill>
              </a:rPr>
              <a:t>t</a:t>
            </a:r>
            <a:r>
              <a:rPr lang="en-US" sz="3200" b="1" dirty="0" smtClean="0">
                <a:solidFill>
                  <a:srgbClr val="0D0D0D"/>
                </a:solidFill>
              </a:rPr>
              <a:t>o</a:t>
            </a:r>
            <a:r>
              <a:rPr lang="sl-SI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learn actively</a:t>
            </a:r>
            <a:r>
              <a:rPr lang="sl-SI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from </a:t>
            </a:r>
            <a:r>
              <a:rPr lang="en-US" sz="3200" b="1" dirty="0">
                <a:solidFill>
                  <a:srgbClr val="0D0D0D"/>
                </a:solidFill>
              </a:rPr>
              <a:t>the experience.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0D0D0D"/>
                </a:solidFill>
              </a:rPr>
              <a:t>Acquire useful practical knowledge.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0D0D0D"/>
                </a:solidFill>
              </a:rPr>
              <a:t>Actively participate in the preparation of the garden, editing, caring for plants and </a:t>
            </a:r>
            <a:r>
              <a:rPr lang="sl-SI" sz="3200" b="1" dirty="0" err="1" smtClean="0">
                <a:solidFill>
                  <a:srgbClr val="0D0D0D"/>
                </a:solidFill>
              </a:rPr>
              <a:t>with</a:t>
            </a:r>
            <a:r>
              <a:rPr lang="sl-SI" sz="3200" b="1" dirty="0" smtClean="0">
                <a:solidFill>
                  <a:srgbClr val="0D0D0D"/>
                </a:solidFill>
              </a:rPr>
              <a:t> </a:t>
            </a:r>
            <a:r>
              <a:rPr lang="sl-SI" sz="3200" b="1" dirty="0" err="1" smtClean="0">
                <a:solidFill>
                  <a:srgbClr val="0D0D0D"/>
                </a:solidFill>
              </a:rPr>
              <a:t>experience</a:t>
            </a:r>
            <a:r>
              <a:rPr lang="sl-SI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acquire </a:t>
            </a:r>
            <a:r>
              <a:rPr lang="en-US" sz="3200" b="1" dirty="0">
                <a:solidFill>
                  <a:srgbClr val="0D0D0D"/>
                </a:solidFill>
              </a:rPr>
              <a:t>useful habits.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0D0D0D"/>
                </a:solidFill>
              </a:rPr>
              <a:t>Learning in nature and with nature.</a:t>
            </a:r>
            <a:endParaRPr lang="sl-SI" sz="3200" dirty="0" smtClean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188" y="1348154"/>
            <a:ext cx="10507662" cy="385884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b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ACTIVITIES</a:t>
            </a:r>
            <a:b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4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4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Talks about growing plants in our </a:t>
            </a:r>
            <a:r>
              <a:rPr lang="en-US" sz="4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garden</a:t>
            </a:r>
            <a:r>
              <a:rPr lang="sl-SI" sz="4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  <a:r>
              <a:rPr lang="sl-SI" sz="4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sl-SI" sz="4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sl-SI" sz="4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- </a:t>
            </a:r>
            <a:r>
              <a:rPr lang="sl-SI" sz="40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Digging</a:t>
            </a:r>
            <a:r>
              <a:rPr lang="sl-SI" sz="4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, </a:t>
            </a:r>
            <a:r>
              <a:rPr lang="sl-SI" sz="40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planting</a:t>
            </a:r>
            <a:r>
              <a:rPr lang="sl-SI" sz="4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, </a:t>
            </a:r>
            <a:r>
              <a:rPr lang="sl-SI" sz="40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watering</a:t>
            </a:r>
            <a:r>
              <a:rPr lang="sl-SI" sz="4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, ...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4725" y="1633538"/>
            <a:ext cx="3840163" cy="21034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Preparing </a:t>
            </a: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garden beds in the </a:t>
            </a:r>
            <a:r>
              <a:rPr 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fall</a:t>
            </a:r>
            <a:r>
              <a:rPr lang="sl-SI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2" b="92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pic>
        <p:nvPicPr>
          <p:cNvPr id="2150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323975"/>
            <a:ext cx="5940425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Placeholder 10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6543675" y="1020763"/>
            <a:ext cx="4800600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769" y="4648200"/>
            <a:ext cx="5205046" cy="1295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Planting herbs and other vegetables in </a:t>
            </a:r>
            <a:r>
              <a:rPr lang="sl-SI" sz="36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small</a:t>
            </a: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6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pots</a:t>
            </a: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  <a:endParaRPr lang="en-US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6743699" y="4648200"/>
            <a:ext cx="4780085" cy="12954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Observing the sprouting and </a:t>
            </a:r>
            <a:r>
              <a:rPr lang="en-US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growth</a:t>
            </a: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  <a:endParaRPr lang="en-US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048000" y="2967038"/>
            <a:ext cx="72231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>
              <a:latin typeface="Segoe Print"/>
            </a:endParaRPr>
          </a:p>
        </p:txBody>
      </p:sp>
      <p:pic>
        <p:nvPicPr>
          <p:cNvPr id="22533" name="Picture Placeholder 11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000" b="25000"/>
          <a:stretch>
            <a:fillRect/>
          </a:stretch>
        </p:blipFill>
        <p:spPr>
          <a:xfrm>
            <a:off x="833438" y="1020763"/>
            <a:ext cx="4800600" cy="32004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5621" b="5621"/>
          <a:stretch>
            <a:fillRect/>
          </a:stretch>
        </p:blipFill>
        <p:spPr>
          <a:xfrm>
            <a:off x="833438" y="1038225"/>
            <a:ext cx="4800600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513" y="4648200"/>
            <a:ext cx="4368800" cy="12954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36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Makeing</a:t>
            </a: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l-SI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poster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6743700" y="4648200"/>
            <a:ext cx="4368800" cy="12954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556" name="Picture Placeholder 7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5526" b="25526"/>
          <a:stretch>
            <a:fillRect/>
          </a:stretch>
        </p:blipFill>
        <p:spPr>
          <a:xfrm>
            <a:off x="6543675" y="1020763"/>
            <a:ext cx="4800600" cy="32004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833438" y="1020763"/>
            <a:ext cx="4800600" cy="3200400"/>
          </a:xfrm>
        </p:spPr>
      </p:pic>
      <p:pic>
        <p:nvPicPr>
          <p:cNvPr id="24578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5000" b="25000"/>
          <a:stretch>
            <a:fillRect/>
          </a:stretch>
        </p:blipFill>
        <p:spPr>
          <a:xfrm>
            <a:off x="6543675" y="1020763"/>
            <a:ext cx="4800600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662" y="4648200"/>
            <a:ext cx="4729651" cy="12954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Observing the sprouting and growth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6743700" y="4648200"/>
            <a:ext cx="4368800" cy="1295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…</a:t>
            </a:r>
            <a:r>
              <a:rPr lang="en-US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with a magnifying glass</a:t>
            </a:r>
            <a:endParaRPr lang="sl-SI" sz="36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7438" y="3317875"/>
            <a:ext cx="3840162" cy="21018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31" b="21131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7438" y="1903413"/>
            <a:ext cx="3840162" cy="2459037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36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Painting</a:t>
            </a:r>
            <a:endParaRPr lang="sl-SI" sz="3600" b="1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Observation </a:t>
            </a:r>
            <a:r>
              <a:rPr lang="en-US" sz="3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of sprouting and growth with a magnifying </a:t>
            </a:r>
            <a:r>
              <a:rPr lang="en-US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glass</a:t>
            </a:r>
            <a:endParaRPr lang="sl-SI" sz="36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0" y="1330325"/>
            <a:ext cx="3840163" cy="2103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Smelling herbs and finding pairs</a:t>
            </a:r>
            <a:endParaRPr lang="sl-SI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3000" y="3556000"/>
            <a:ext cx="3840163" cy="21685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In the bags were various types of herbs which children had to help determine the smell </a:t>
            </a: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to </a:t>
            </a:r>
            <a:r>
              <a:rPr lang="sl-SI" sz="24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finding</a:t>
            </a:r>
            <a:r>
              <a:rPr lang="sl-SI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  <a:r>
              <a:rPr lang="sl-SI" sz="2400" dirty="0" err="1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pairs</a:t>
            </a:r>
            <a:r>
              <a:rPr lang="en-US" sz="24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.</a:t>
            </a:r>
            <a:endParaRPr lang="sl-SI" sz="2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671" b="9671"/>
          <a:stretch>
            <a:fillRect/>
          </a:stretch>
        </p:blipFill>
        <p:spPr>
          <a:xfrm>
            <a:off x="836613" y="1031875"/>
            <a:ext cx="5943600" cy="4572000"/>
          </a:xfr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(widescreen)</Template>
  <TotalTime>0</TotalTime>
  <Words>289</Words>
  <Application>Microsoft Office PowerPoint</Application>
  <PresentationFormat>Po meri</PresentationFormat>
  <Paragraphs>52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7" baseType="lpstr">
      <vt:lpstr>Nature Illustration 16x9</vt:lpstr>
      <vt:lpstr>HERB GARDEN</vt:lpstr>
      <vt:lpstr>            GOAL</vt:lpstr>
      <vt:lpstr>              ACTIVITIES  - Talks about growing plants in our garden. - Digging, planting, watering, ...</vt:lpstr>
      <vt:lpstr>Preparing garden beds in the fall.</vt:lpstr>
      <vt:lpstr>PowerPointova predstavitev</vt:lpstr>
      <vt:lpstr>PowerPointova predstavitev</vt:lpstr>
      <vt:lpstr>PowerPointova predstavitev</vt:lpstr>
      <vt:lpstr>PowerPointova predstavitev</vt:lpstr>
      <vt:lpstr>Smelling herbs and finding pairs</vt:lpstr>
      <vt:lpstr>Tasting and smelling different herbal teas</vt:lpstr>
      <vt:lpstr>Preparing garden beds in the spring</vt:lpstr>
      <vt:lpstr>Transplant herbs and vegetables in pots on billet</vt:lpstr>
      <vt:lpstr>Assistance with outdoor billet</vt:lpstr>
      <vt:lpstr>Our crops</vt:lpstr>
      <vt:lpstr>Reading books</vt:lpstr>
      <vt:lpstr>    WHAT CHILDREN LEARN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ZELIŠČNI VRT</dc:title>
  <dc:creator/>
  <cp:keywords/>
  <cp:lastModifiedBy/>
  <cp:revision>2</cp:revision>
  <dcterms:created xsi:type="dcterms:W3CDTF">2013-06-02T18:38:23Z</dcterms:created>
  <dcterms:modified xsi:type="dcterms:W3CDTF">2013-09-24T10:41:45Z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